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3"/>
  </p:notesMasterIdLst>
  <p:handoutMasterIdLst>
    <p:handoutMasterId r:id="rId14"/>
  </p:handoutMasterIdLst>
  <p:sldIdLst>
    <p:sldId id="353" r:id="rId3"/>
    <p:sldId id="428" r:id="rId4"/>
    <p:sldId id="430" r:id="rId5"/>
    <p:sldId id="446" r:id="rId6"/>
    <p:sldId id="438" r:id="rId7"/>
    <p:sldId id="449" r:id="rId8"/>
    <p:sldId id="463" r:id="rId9"/>
    <p:sldId id="474" r:id="rId10"/>
    <p:sldId id="475" r:id="rId11"/>
    <p:sldId id="429" r:id="rId12"/>
  </p:sldIdLst>
  <p:sldSz cx="9906000" cy="6858000" type="A4"/>
  <p:notesSz cx="6797675" cy="9926638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609600" lvl="1" indent="-1524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1221105" lvl="2" indent="-30670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831975" lvl="3" indent="-46037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2443480" lvl="4" indent="-61468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lvl="5" indent="-61468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lvl="6" indent="-61468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lvl="7" indent="-61468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lvl="8" indent="-61468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B0F0"/>
    <a:srgbClr val="6CA9C0"/>
    <a:srgbClr val="C6D9F1"/>
    <a:srgbClr val="4A7EBB"/>
    <a:srgbClr val="B2D2DE"/>
    <a:srgbClr val="99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50"/>
    <p:restoredTop sz="85841"/>
  </p:normalViewPr>
  <p:slideViewPr>
    <p:cSldViewPr showGuides="1">
      <p:cViewPr varScale="1">
        <p:scale>
          <a:sx n="116" d="100"/>
          <a:sy n="116" d="100"/>
        </p:scale>
        <p:origin x="1200" y="102"/>
      </p:cViewPr>
      <p:guideLst>
        <p:guide orient="horz" pos="2424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596"/>
    </p:cViewPr>
  </p:sorterViewPr>
  <p:gridSpacing cx="71999" cy="71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072" tIns="46538" rIns="93072" bIns="46538" numCol="1" anchor="t" anchorCtr="0" compatLnSpc="1"/>
          <a:lstStyle>
            <a:lvl1pPr algn="l" defTabSz="930275" eaLnBrk="0" hangingPunct="0">
              <a:defRPr sz="120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9302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072" tIns="46538" rIns="93072" bIns="46538" numCol="1" anchor="t" anchorCtr="0" compatLnSpc="1"/>
          <a:lstStyle>
            <a:lvl1pPr algn="r" defTabSz="930275" eaLnBrk="0" hangingPunct="0">
              <a:defRPr sz="120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r" defTabSz="9302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072" tIns="46538" rIns="93072" bIns="46538" numCol="1" anchor="b" anchorCtr="0" compatLnSpc="1"/>
          <a:lstStyle>
            <a:lvl1pPr algn="l" defTabSz="930275" eaLnBrk="0" hangingPunct="0">
              <a:defRPr sz="120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9302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4813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072" tIns="46538" rIns="93072" bIns="46538" numCol="1" anchor="b" anchorCtr="0" compatLnSpc="1"/>
          <a:lstStyle>
            <a:lvl1pPr algn="r" defTabSz="929005">
              <a:defRPr sz="1200" smtClean="0"/>
            </a:lvl1pPr>
          </a:lstStyle>
          <a:p>
            <a:pPr marL="0" marR="0" lvl="0" indent="0" algn="r" defTabSz="92900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AB1626F-2D65-4DBC-88CF-DD5BEDFF50C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97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3791" tIns="31894" rIns="63791" bIns="31894" numCol="1" anchor="t" anchorCtr="0" compatLnSpc="1"/>
          <a:lstStyle>
            <a:lvl1pPr algn="l" defTabSz="637540" eaLnBrk="0" hangingPunct="0">
              <a:defRPr sz="80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6375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3791" tIns="31894" rIns="63791" bIns="31894" numCol="1" anchor="t" anchorCtr="0" compatLnSpc="1"/>
          <a:lstStyle>
            <a:lvl1pPr algn="r" defTabSz="637540" eaLnBrk="0" hangingPunct="0">
              <a:defRPr sz="80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r" defTabSz="6375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172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3791" tIns="31894" rIns="63791" bIns="31894" numCol="1" anchor="t" anchorCtr="0" compatLnSpc="1"/>
          <a:lstStyle/>
          <a:p>
            <a:pPr marL="0" marR="0" lvl="0" indent="0" algn="l" defTabSz="122110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609600" marR="0" lvl="1" indent="-152400" algn="l" defTabSz="122110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1221105" marR="0" lvl="2" indent="-306705" algn="l" defTabSz="122110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831975" marR="0" lvl="3" indent="-460375" algn="l" defTabSz="122110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2443480" marR="0" lvl="4" indent="-614680" algn="l" defTabSz="122110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6575"/>
            <a:ext cx="2944813" cy="498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3791" tIns="31894" rIns="63791" bIns="31894" numCol="1" anchor="b" anchorCtr="0" compatLnSpc="1"/>
          <a:lstStyle>
            <a:lvl1pPr algn="l" defTabSz="637540" eaLnBrk="0" hangingPunct="0">
              <a:defRPr sz="80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6375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6575"/>
            <a:ext cx="2944813" cy="498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3791" tIns="31894" rIns="63791" bIns="31894" numCol="1" anchor="b" anchorCtr="0" compatLnSpc="1"/>
          <a:lstStyle>
            <a:lvl1pPr algn="r" defTabSz="636905">
              <a:defRPr sz="800" smtClean="0"/>
            </a:lvl1pPr>
          </a:lstStyle>
          <a:p>
            <a:pPr marL="0" marR="0" lvl="0" indent="0" algn="r" defTabSz="63690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EEAC59-213B-4229-93F6-4BF99F6ACCC3}" type="slidenum">
              <a: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‹#›</a:t>
            </a:fld>
            <a:endParaRPr kumimoji="0" lang="en-US" altLang="zh-CN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790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122110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09600" indent="-152400" algn="l" defTabSz="122110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21105" indent="-306705" algn="l" defTabSz="122110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831975" indent="-460375" algn="l" defTabSz="122110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443480" indent="-614680" algn="l" defTabSz="122110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68350"/>
            <a:ext cx="5543550" cy="3836988"/>
          </a:xfrm>
        </p:spPr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wrap="square" lIns="63791" tIns="31894" rIns="63791" bIns="31894" anchor="t" anchorCtr="0"/>
          <a:lstStyle/>
          <a:p>
            <a:pPr lvl="0"/>
            <a:endParaRPr lang="zh-CN" altLang="en-US" dirty="0"/>
          </a:p>
        </p:txBody>
      </p:sp>
      <p:sp>
        <p:nvSpPr>
          <p:cNvPr id="1024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51275" y="9426575"/>
            <a:ext cx="2944813" cy="4984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3791" tIns="31894" rIns="63791" bIns="31894" anchor="b" anchorCtr="0"/>
          <a:lstStyle/>
          <a:p>
            <a:pPr lvl="0" algn="r" defTabSz="636905"/>
            <a:fld id="{9A0DB2DC-4C9A-4742-B13C-FB6460FD3503}" type="slidenum">
              <a:rPr lang="zh-CN" altLang="en-US" sz="800" dirty="0">
                <a:latin typeface="Calibri" panose="020F0502020204030204" pitchFamily="34" charset="0"/>
                <a:ea typeface="宋体" panose="02010600030101010101" pitchFamily="2" charset="-122"/>
              </a:rPr>
              <a:t>2</a:t>
            </a:fld>
            <a:endParaRPr lang="zh-CN" altLang="en-US" sz="8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361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263" y="781050"/>
            <a:ext cx="9655175" cy="49213"/>
          </a:xfrm>
          <a:prstGeom prst="rect">
            <a:avLst/>
          </a:prstGeom>
          <a:gradFill flip="none" rotWithShape="1">
            <a:gsLst>
              <a:gs pos="0">
                <a:srgbClr val="3072C2">
                  <a:shade val="30000"/>
                  <a:satMod val="115000"/>
                </a:srgb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25500" y="214974"/>
            <a:ext cx="9458962" cy="51991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>
              <a:defRPr b="1" cap="none" spc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25500" y="1116852"/>
            <a:ext cx="9458962" cy="5382418"/>
          </a:xfrm>
          <a:prstGeom prst="rect">
            <a:avLst/>
          </a:prstGeom>
        </p:spPr>
        <p:txBody>
          <a:bodyPr/>
          <a:lstStyle>
            <a:lvl1pPr>
              <a:buClr>
                <a:srgbClr val="002060"/>
              </a:buClr>
              <a:buFont typeface="Wingdings" panose="05000000000000000000" pitchFamily="2" charset="2"/>
              <a:buChar char="p"/>
              <a:defRPr sz="2070" b="1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buClr>
                <a:srgbClr val="002060"/>
              </a:buClr>
              <a:buSzPct val="70000"/>
              <a:buFont typeface="Wingdings" panose="05000000000000000000" pitchFamily="2" charset="2"/>
              <a:buChar char="n"/>
              <a:defRPr sz="1895" b="1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buClr>
                <a:srgbClr val="002060"/>
              </a:buClr>
              <a:buFont typeface="Arial" panose="020B0604020202020204" pitchFamily="34" charset="0"/>
              <a:buChar char="•"/>
              <a:defRPr sz="1895" b="1">
                <a:solidFill>
                  <a:schemeClr val="tx1"/>
                </a:solidFill>
              </a:defRPr>
            </a:lvl3pPr>
          </a:lstStyle>
          <a:p>
            <a:pPr lvl="0" fontAlgn="base"/>
            <a:r>
              <a:rPr lang="zh-CN" altLang="en-US" sz="2070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1895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895" strike="noStrike" noProof="1"/>
              <a:t>第三级</a:t>
            </a:r>
            <a:endParaRPr lang="zh-CN" altLang="en-US" strike="noStrike" noProof="1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B9FE83-84D8-4A19-96B0-A5439FD92615}" type="datetimeFigureOut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2022/11/2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12</a:t>
            </a: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页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1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latin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A977E96-538F-4F93-A8A5-C6F5B37751A9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2022/11/2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2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latin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9074150" y="6561138"/>
            <a:ext cx="73818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826CC28-8FC9-441B-B4E4-EE98F970200C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BottomBar"/>
          <p:cNvSpPr>
            <a:spLocks noChangeArrowheads="1"/>
          </p:cNvSpPr>
          <p:nvPr/>
        </p:nvSpPr>
        <p:spPr bwMode="auto">
          <a:xfrm>
            <a:off x="0" y="6591300"/>
            <a:ext cx="9906000" cy="361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73050" y="6592888"/>
            <a:ext cx="649288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日期：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8191500" y="6592888"/>
            <a:ext cx="793750" cy="274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报告人：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/>
          <p:nvPr/>
        </p:nvSpPr>
        <p:spPr bwMode="auto">
          <a:xfrm>
            <a:off x="0" y="1773238"/>
            <a:ext cx="9906000" cy="360045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1A41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193" name="文本框 1"/>
          <p:cNvSpPr txBox="1"/>
          <p:nvPr/>
        </p:nvSpPr>
        <p:spPr>
          <a:xfrm>
            <a:off x="-375285" y="2060893"/>
            <a:ext cx="9906000" cy="70675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CSICE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立项汇报</a:t>
            </a:r>
          </a:p>
        </p:txBody>
      </p:sp>
      <p:sp>
        <p:nvSpPr>
          <p:cNvPr id="8194" name="文本框 2"/>
          <p:cNvSpPr txBox="1"/>
          <p:nvPr/>
        </p:nvSpPr>
        <p:spPr>
          <a:xfrm>
            <a:off x="1568768" y="3428683"/>
            <a:ext cx="7632700" cy="17532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标准名称：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牵头单位：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 报 人：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" y="261044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"/>
          <p:cNvSpPr/>
          <p:nvPr/>
        </p:nvSpPr>
        <p:spPr bwMode="auto">
          <a:xfrm>
            <a:off x="381000" y="836613"/>
            <a:ext cx="2663825" cy="6021388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1A41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7"/>
          <p:cNvSpPr/>
          <p:nvPr/>
        </p:nvSpPr>
        <p:spPr bwMode="auto">
          <a:xfrm>
            <a:off x="3081338" y="2203768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二、国内外相关技术或标准情况</a:t>
            </a:r>
          </a:p>
        </p:txBody>
      </p:sp>
      <p:sp>
        <p:nvSpPr>
          <p:cNvPr id="14" name="矩形 9"/>
          <p:cNvSpPr/>
          <p:nvPr/>
        </p:nvSpPr>
        <p:spPr bwMode="auto">
          <a:xfrm>
            <a:off x="3081338" y="3067685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三、标准主要内容与适用范围</a:t>
            </a:r>
          </a:p>
        </p:txBody>
      </p:sp>
      <p:sp>
        <p:nvSpPr>
          <p:cNvPr id="15" name="矩形 10"/>
          <p:cNvSpPr/>
          <p:nvPr/>
        </p:nvSpPr>
        <p:spPr bwMode="auto">
          <a:xfrm>
            <a:off x="3081338" y="4795838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五、</a:t>
            </a:r>
            <a:r>
              <a:rPr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标准研制经费预算及筹措方式</a:t>
            </a:r>
          </a:p>
        </p:txBody>
      </p:sp>
      <p:sp>
        <p:nvSpPr>
          <p:cNvPr id="9224" name="TextBox 11"/>
          <p:cNvSpPr txBox="1"/>
          <p:nvPr/>
        </p:nvSpPr>
        <p:spPr>
          <a:xfrm>
            <a:off x="736600" y="3049588"/>
            <a:ext cx="1773238" cy="12620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 eaLnBrk="0" hangingPunct="0"/>
            <a:r>
              <a:rPr lang="zh-CN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目录</a:t>
            </a:r>
            <a:endParaRPr lang="en-US" altLang="zh-CN" sz="44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algn="ctr" eaLnBrk="0" hangingPunct="0">
              <a:spcBef>
                <a:spcPts val="1200"/>
              </a:spcBef>
            </a:pPr>
            <a:r>
              <a: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CONTENTS</a:t>
            </a:r>
            <a:endParaRPr lang="zh-CN" altLang="en-US" sz="22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8" name="矩形 7"/>
          <p:cNvSpPr/>
          <p:nvPr/>
        </p:nvSpPr>
        <p:spPr bwMode="auto">
          <a:xfrm>
            <a:off x="3081338" y="133953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一、标准背景（目的、意义、作用）</a:t>
            </a:r>
          </a:p>
        </p:txBody>
      </p:sp>
      <p:sp>
        <p:nvSpPr>
          <p:cNvPr id="2" name="矩形 10"/>
          <p:cNvSpPr/>
          <p:nvPr/>
        </p:nvSpPr>
        <p:spPr bwMode="auto">
          <a:xfrm>
            <a:off x="3081338" y="3931920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四、前期研究与研制计划</a:t>
            </a:r>
          </a:p>
        </p:txBody>
      </p:sp>
      <p:sp>
        <p:nvSpPr>
          <p:cNvPr id="3" name="矩形 11"/>
          <p:cNvSpPr/>
          <p:nvPr/>
        </p:nvSpPr>
        <p:spPr bwMode="auto">
          <a:xfrm>
            <a:off x="3081338" y="5659755"/>
            <a:ext cx="5584825" cy="544513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六、标准应用场景及推广计划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6" y="138080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7"/>
          <p:cNvSpPr/>
          <p:nvPr/>
        </p:nvSpPr>
        <p:spPr bwMode="auto">
          <a:xfrm>
            <a:off x="128588" y="18891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一、标准背景</a:t>
            </a:r>
            <a:r>
              <a:rPr kumimoji="1" lang="zh-CN" altLang="en-US" sz="2400" b="1" strike="noStrike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（目的、意义、作用）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69" y="188913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7"/>
          <p:cNvSpPr/>
          <p:nvPr/>
        </p:nvSpPr>
        <p:spPr bwMode="auto">
          <a:xfrm>
            <a:off x="128588" y="18891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二、国内外相关技术或标准情况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6" y="138080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7"/>
          <p:cNvSpPr/>
          <p:nvPr/>
        </p:nvSpPr>
        <p:spPr bwMode="auto">
          <a:xfrm>
            <a:off x="128588" y="18891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</a:t>
            </a:r>
            <a:r>
              <a:rPr kumimoji="1"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标准主要内容与适用范围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6" y="138080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7"/>
          <p:cNvSpPr/>
          <p:nvPr/>
        </p:nvSpPr>
        <p:spPr bwMode="auto">
          <a:xfrm>
            <a:off x="128588" y="18891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strike="noStrike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</a:t>
            </a:r>
            <a:r>
              <a:rPr kumimoji="1"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前期研究与研制计划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4805" y="1268730"/>
            <a:ext cx="20332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一、前期研究成果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6" y="138080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7"/>
          <p:cNvSpPr/>
          <p:nvPr/>
        </p:nvSpPr>
        <p:spPr bwMode="auto">
          <a:xfrm>
            <a:off x="128588" y="18891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四、前期研究与研制计划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7195" y="1268730"/>
            <a:ext cx="22707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二、研制计划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488950" y="3933190"/>
            <a:ext cx="458406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三、拟建工作组情况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6" y="138080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7"/>
          <p:cNvSpPr/>
          <p:nvPr/>
        </p:nvSpPr>
        <p:spPr bwMode="auto">
          <a:xfrm>
            <a:off x="128588" y="18891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strike="noStrike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五、</a:t>
            </a:r>
            <a:r>
              <a:rPr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标准研制经费预算及筹措方式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6" y="138080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7"/>
          <p:cNvSpPr/>
          <p:nvPr/>
        </p:nvSpPr>
        <p:spPr bwMode="auto">
          <a:xfrm>
            <a:off x="128588" y="188913"/>
            <a:ext cx="5584825" cy="54292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strike="noStrike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六、</a:t>
            </a:r>
            <a:r>
              <a:rPr kumimoji="1"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标准应用场景及推广计划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17195" y="1268730"/>
            <a:ext cx="30854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一、标准应用单位及场景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488950" y="3933190"/>
            <a:ext cx="458406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二、推广计划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6" y="138080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/>
          <p:nvPr/>
        </p:nvSpPr>
        <p:spPr bwMode="auto">
          <a:xfrm>
            <a:off x="0" y="1773238"/>
            <a:ext cx="9906000" cy="360045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1A41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770" name="文本框 5"/>
          <p:cNvSpPr txBox="1"/>
          <p:nvPr/>
        </p:nvSpPr>
        <p:spPr>
          <a:xfrm>
            <a:off x="1860550" y="3284855"/>
            <a:ext cx="6184900" cy="808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6" y="196516"/>
            <a:ext cx="2144607" cy="5937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151</Words>
  <Application>Microsoft Office PowerPoint</Application>
  <PresentationFormat>A4 纸张(210x297 毫米)</PresentationFormat>
  <Paragraphs>26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黑体</vt:lpstr>
      <vt:lpstr>华文楷体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MC SYSTEM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luodan</dc:creator>
  <cp:lastModifiedBy>yangguofeng</cp:lastModifiedBy>
  <cp:revision>5042</cp:revision>
  <cp:lastPrinted>2015-06-17T08:09:00Z</cp:lastPrinted>
  <dcterms:created xsi:type="dcterms:W3CDTF">2008-02-18T13:25:00Z</dcterms:created>
  <dcterms:modified xsi:type="dcterms:W3CDTF">2022-11-02T06:56:44Z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ICV">
    <vt:lpwstr>693305DD4D2C48D1AAE6CD6320939E7C</vt:lpwstr>
  </property>
</Properties>
</file>